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319" r:id="rId4"/>
    <p:sldId id="372" r:id="rId5"/>
    <p:sldId id="371" r:id="rId6"/>
    <p:sldId id="370" r:id="rId7"/>
    <p:sldId id="369" r:id="rId8"/>
    <p:sldId id="373" r:id="rId9"/>
    <p:sldId id="377" r:id="rId10"/>
    <p:sldId id="376" r:id="rId11"/>
    <p:sldId id="375" r:id="rId12"/>
    <p:sldId id="374" r:id="rId13"/>
    <p:sldId id="378" r:id="rId14"/>
    <p:sldId id="382" r:id="rId15"/>
    <p:sldId id="381" r:id="rId16"/>
    <p:sldId id="380" r:id="rId17"/>
    <p:sldId id="379" r:id="rId18"/>
    <p:sldId id="383" r:id="rId19"/>
    <p:sldId id="387" r:id="rId20"/>
    <p:sldId id="386" r:id="rId21"/>
    <p:sldId id="385" r:id="rId22"/>
    <p:sldId id="384" r:id="rId23"/>
    <p:sldId id="388" r:id="rId24"/>
    <p:sldId id="392" r:id="rId25"/>
    <p:sldId id="391" r:id="rId26"/>
    <p:sldId id="390" r:id="rId27"/>
    <p:sldId id="38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A50021"/>
    <a:srgbClr val="7E0000"/>
    <a:srgbClr val="006600"/>
    <a:srgbClr val="007033"/>
    <a:srgbClr val="2E3917"/>
    <a:srgbClr val="CC0000"/>
    <a:srgbClr val="D4D3DF"/>
    <a:srgbClr val="642F04"/>
    <a:srgbClr val="3514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26" Type="http://schemas.openxmlformats.org/officeDocument/2006/relationships/slide" Target="slide24.xml"/><Relationship Id="rId3" Type="http://schemas.openxmlformats.org/officeDocument/2006/relationships/image" Target="../media/image5.jpeg"/><Relationship Id="rId21" Type="http://schemas.openxmlformats.org/officeDocument/2006/relationships/slide" Target="slide19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5" Type="http://schemas.openxmlformats.org/officeDocument/2006/relationships/slide" Target="slide23.xml"/><Relationship Id="rId2" Type="http://schemas.openxmlformats.org/officeDocument/2006/relationships/notesSlide" Target="../notesSlides/notesSlide2.xml"/><Relationship Id="rId16" Type="http://schemas.openxmlformats.org/officeDocument/2006/relationships/slide" Target="slide14.xml"/><Relationship Id="rId20" Type="http://schemas.openxmlformats.org/officeDocument/2006/relationships/slide" Target="slide18.xml"/><Relationship Id="rId29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24" Type="http://schemas.openxmlformats.org/officeDocument/2006/relationships/slide" Target="slide22.xml"/><Relationship Id="rId32" Type="http://schemas.openxmlformats.org/officeDocument/2006/relationships/image" Target="../media/image9.png"/><Relationship Id="rId5" Type="http://schemas.openxmlformats.org/officeDocument/2006/relationships/slide" Target="slide3.xml"/><Relationship Id="rId15" Type="http://schemas.openxmlformats.org/officeDocument/2006/relationships/slide" Target="slide13.xml"/><Relationship Id="rId23" Type="http://schemas.openxmlformats.org/officeDocument/2006/relationships/slide" Target="slide21.xml"/><Relationship Id="rId28" Type="http://schemas.openxmlformats.org/officeDocument/2006/relationships/slide" Target="slide26.xml"/><Relationship Id="rId10" Type="http://schemas.openxmlformats.org/officeDocument/2006/relationships/slide" Target="slide8.xml"/><Relationship Id="rId19" Type="http://schemas.openxmlformats.org/officeDocument/2006/relationships/slide" Target="slide17.xml"/><Relationship Id="rId31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7.xml"/><Relationship Id="rId14" Type="http://schemas.openxmlformats.org/officeDocument/2006/relationships/slide" Target="slide12.xml"/><Relationship Id="rId22" Type="http://schemas.openxmlformats.org/officeDocument/2006/relationships/slide" Target="slide20.xml"/><Relationship Id="rId27" Type="http://schemas.openxmlformats.org/officeDocument/2006/relationships/slide" Target="slide25.xml"/><Relationship Id="rId30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33.png"/><Relationship Id="rId5" Type="http://schemas.openxmlformats.org/officeDocument/2006/relationships/image" Target="../media/image12.png"/><Relationship Id="rId10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39.png"/><Relationship Id="rId5" Type="http://schemas.openxmlformats.org/officeDocument/2006/relationships/image" Target="../media/image12.png"/><Relationship Id="rId10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44.png"/><Relationship Id="rId5" Type="http://schemas.openxmlformats.org/officeDocument/2006/relationships/image" Target="../media/image12.png"/><Relationship Id="rId10" Type="http://schemas.openxmlformats.org/officeDocument/2006/relationships/image" Target="../media/image43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image" Target="../media/image49.png"/><Relationship Id="rId5" Type="http://schemas.openxmlformats.org/officeDocument/2006/relationships/image" Target="../media/image12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11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071802" y="3143248"/>
            <a:ext cx="41044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ru-RU" sz="1600" dirty="0">
              <a:solidFill>
                <a:srgbClr val="007033"/>
              </a:solidFill>
              <a:latin typeface="Round Script" pitchFamily="34" charset="0"/>
            </a:endParaRPr>
          </a:p>
        </p:txBody>
      </p:sp>
      <p:pic>
        <p:nvPicPr>
          <p:cNvPr id="11" name="Рисунок 10" descr="Рисунок18.png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23528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2555776" y="6165304"/>
            <a:ext cx="2808312" cy="3744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7158" y="928670"/>
            <a:ext cx="78488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Занятие по Логике </a:t>
            </a:r>
            <a:endParaRPr lang="ru-RU" sz="3200" b="1" i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</a:t>
            </a:r>
            <a:endParaRPr lang="ru-RU" sz="4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«Математическая шкатулка» 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285984" y="4000504"/>
            <a:ext cx="4143404" cy="19288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85EA0"/>
              </a:solidFill>
              <a:effectLst/>
              <a:uLnTx/>
              <a:uFillTx/>
              <a:latin typeface="Round Scrip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4149080"/>
            <a:ext cx="792088" cy="820127"/>
          </a:xfrm>
          <a:prstGeom prst="rect">
            <a:avLst/>
          </a:prstGeom>
          <a:noFill/>
        </p:spPr>
      </p:pic>
      <p:pic>
        <p:nvPicPr>
          <p:cNvPr id="6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4149080"/>
            <a:ext cx="792088" cy="820127"/>
          </a:xfrm>
          <a:prstGeom prst="rect">
            <a:avLst/>
          </a:prstGeom>
          <a:noFill/>
        </p:spPr>
      </p:pic>
      <p:pic>
        <p:nvPicPr>
          <p:cNvPr id="6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4149080"/>
            <a:ext cx="792088" cy="820127"/>
          </a:xfrm>
          <a:prstGeom prst="rect">
            <a:avLst/>
          </a:prstGeom>
          <a:noFill/>
        </p:spPr>
      </p:pic>
      <p:pic>
        <p:nvPicPr>
          <p:cNvPr id="6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4149080"/>
            <a:ext cx="792088" cy="820127"/>
          </a:xfrm>
          <a:prstGeom prst="rect">
            <a:avLst/>
          </a:prstGeom>
          <a:noFill/>
        </p:spPr>
      </p:pic>
      <p:pic>
        <p:nvPicPr>
          <p:cNvPr id="6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4149080"/>
            <a:ext cx="792088" cy="820127"/>
          </a:xfrm>
          <a:prstGeom prst="rect">
            <a:avLst/>
          </a:prstGeom>
          <a:noFill/>
        </p:spPr>
      </p:pic>
      <p:pic>
        <p:nvPicPr>
          <p:cNvPr id="5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3356992"/>
            <a:ext cx="792088" cy="820127"/>
          </a:xfrm>
          <a:prstGeom prst="rect">
            <a:avLst/>
          </a:prstGeom>
          <a:noFill/>
        </p:spPr>
      </p:pic>
      <p:pic>
        <p:nvPicPr>
          <p:cNvPr id="5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3356992"/>
            <a:ext cx="792088" cy="820127"/>
          </a:xfrm>
          <a:prstGeom prst="rect">
            <a:avLst/>
          </a:prstGeom>
          <a:noFill/>
        </p:spPr>
      </p:pic>
      <p:pic>
        <p:nvPicPr>
          <p:cNvPr id="5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3356992"/>
            <a:ext cx="792088" cy="820127"/>
          </a:xfrm>
          <a:prstGeom prst="rect">
            <a:avLst/>
          </a:prstGeom>
          <a:noFill/>
        </p:spPr>
      </p:pic>
      <p:pic>
        <p:nvPicPr>
          <p:cNvPr id="5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3356992"/>
            <a:ext cx="792088" cy="820127"/>
          </a:xfrm>
          <a:prstGeom prst="rect">
            <a:avLst/>
          </a:prstGeom>
          <a:noFill/>
        </p:spPr>
      </p:pic>
      <p:pic>
        <p:nvPicPr>
          <p:cNvPr id="6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3356992"/>
            <a:ext cx="792088" cy="820127"/>
          </a:xfrm>
          <a:prstGeom prst="rect">
            <a:avLst/>
          </a:prstGeom>
          <a:noFill/>
        </p:spPr>
      </p:pic>
      <p:pic>
        <p:nvPicPr>
          <p:cNvPr id="5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2636912"/>
            <a:ext cx="792088" cy="820127"/>
          </a:xfrm>
          <a:prstGeom prst="rect">
            <a:avLst/>
          </a:prstGeom>
          <a:noFill/>
        </p:spPr>
      </p:pic>
      <p:pic>
        <p:nvPicPr>
          <p:cNvPr id="5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2636912"/>
            <a:ext cx="792088" cy="820127"/>
          </a:xfrm>
          <a:prstGeom prst="rect">
            <a:avLst/>
          </a:prstGeom>
          <a:noFill/>
        </p:spPr>
      </p:pic>
      <p:pic>
        <p:nvPicPr>
          <p:cNvPr id="5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2636912"/>
            <a:ext cx="792088" cy="820127"/>
          </a:xfrm>
          <a:prstGeom prst="rect">
            <a:avLst/>
          </a:prstGeom>
          <a:noFill/>
        </p:spPr>
      </p:pic>
      <p:pic>
        <p:nvPicPr>
          <p:cNvPr id="5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2636912"/>
            <a:ext cx="792088" cy="820127"/>
          </a:xfrm>
          <a:prstGeom prst="rect">
            <a:avLst/>
          </a:prstGeom>
          <a:noFill/>
        </p:spPr>
      </p:pic>
      <p:pic>
        <p:nvPicPr>
          <p:cNvPr id="5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2636912"/>
            <a:ext cx="792088" cy="820127"/>
          </a:xfrm>
          <a:prstGeom prst="rect">
            <a:avLst/>
          </a:prstGeom>
          <a:noFill/>
        </p:spPr>
      </p:pic>
      <p:pic>
        <p:nvPicPr>
          <p:cNvPr id="4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916832"/>
            <a:ext cx="792088" cy="820127"/>
          </a:xfrm>
          <a:prstGeom prst="rect">
            <a:avLst/>
          </a:prstGeom>
          <a:noFill/>
        </p:spPr>
      </p:pic>
      <p:pic>
        <p:nvPicPr>
          <p:cNvPr id="4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916832"/>
            <a:ext cx="792088" cy="820127"/>
          </a:xfrm>
          <a:prstGeom prst="rect">
            <a:avLst/>
          </a:prstGeom>
          <a:noFill/>
        </p:spPr>
      </p:pic>
      <p:pic>
        <p:nvPicPr>
          <p:cNvPr id="4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916832"/>
            <a:ext cx="792088" cy="820127"/>
          </a:xfrm>
          <a:prstGeom prst="rect">
            <a:avLst/>
          </a:prstGeom>
          <a:noFill/>
        </p:spPr>
      </p:pic>
      <p:pic>
        <p:nvPicPr>
          <p:cNvPr id="4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916832"/>
            <a:ext cx="792088" cy="820127"/>
          </a:xfrm>
          <a:prstGeom prst="rect">
            <a:avLst/>
          </a:prstGeom>
          <a:noFill/>
        </p:spPr>
      </p:pic>
      <p:pic>
        <p:nvPicPr>
          <p:cNvPr id="5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916832"/>
            <a:ext cx="792088" cy="820127"/>
          </a:xfrm>
          <a:prstGeom prst="rect">
            <a:avLst/>
          </a:prstGeom>
          <a:noFill/>
        </p:spPr>
      </p:pic>
      <p:pic>
        <p:nvPicPr>
          <p:cNvPr id="4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124744"/>
            <a:ext cx="792088" cy="820127"/>
          </a:xfrm>
          <a:prstGeom prst="rect">
            <a:avLst/>
          </a:prstGeom>
          <a:noFill/>
        </p:spPr>
      </p:pic>
      <p:pic>
        <p:nvPicPr>
          <p:cNvPr id="4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124744"/>
            <a:ext cx="792088" cy="820127"/>
          </a:xfrm>
          <a:prstGeom prst="rect">
            <a:avLst/>
          </a:prstGeom>
          <a:noFill/>
        </p:spPr>
      </p:pic>
      <p:pic>
        <p:nvPicPr>
          <p:cNvPr id="4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124744"/>
            <a:ext cx="792088" cy="820127"/>
          </a:xfrm>
          <a:prstGeom prst="rect">
            <a:avLst/>
          </a:prstGeom>
          <a:noFill/>
        </p:spPr>
      </p:pic>
      <p:pic>
        <p:nvPicPr>
          <p:cNvPr id="4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124744"/>
            <a:ext cx="792088" cy="820127"/>
          </a:xfrm>
          <a:prstGeom prst="rect">
            <a:avLst/>
          </a:prstGeom>
          <a:noFill/>
        </p:spPr>
      </p:pic>
      <p:pic>
        <p:nvPicPr>
          <p:cNvPr id="4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124744"/>
            <a:ext cx="792088" cy="820127"/>
          </a:xfrm>
          <a:prstGeom prst="rect">
            <a:avLst/>
          </a:prstGeom>
          <a:noFill/>
        </p:spPr>
      </p:pic>
      <p:sp>
        <p:nvSpPr>
          <p:cNvPr id="3119" name="AutoShape 4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5597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1" name="AutoShape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7605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22" name="AutoShape 5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9613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1621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3629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25" name="AutoShape 5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35597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07605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9670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28" name="AutoShape 5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1678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9" name="AutoShape 5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23629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0" name="AutoShape 5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5597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07605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9670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1678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23629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5" name="AutoShape 6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35597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6" name="AutoShape 6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07605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37" name="AutoShape 6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96708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8" name="AutoShape 6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1621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9" name="AutoShape 6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23629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40" name="AutoShape 6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35691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42" name="AutoShape 7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07699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43" name="AutoShape 7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579613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44" name="AutoShape 7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651621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45" name="AutoShape 7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23723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756345" y="1196752"/>
            <a:ext cx="2951559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 cap="all" dirty="0" smtClean="0"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756345" y="4149080"/>
            <a:ext cx="2951559" cy="50400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фигуры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756345" y="3429000"/>
            <a:ext cx="2951559" cy="503039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600" b="1" cap="all" dirty="0" smtClean="0">
                <a:latin typeface="Times New Roman" pitchFamily="18" charset="0"/>
                <a:cs typeface="Times New Roman" pitchFamily="18" charset="0"/>
              </a:rPr>
              <a:t>Крылатые выражения</a:t>
            </a:r>
            <a:endParaRPr lang="ru-RU" sz="16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756345" y="1916832"/>
            <a:ext cx="2951559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ребусы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756345" y="2685979"/>
            <a:ext cx="2951559" cy="503039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Задачи смекалки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4644008" y="6485191"/>
            <a:ext cx="1512168" cy="372809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23528" y="260648"/>
            <a:ext cx="78488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игра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124744"/>
            <a:ext cx="648072" cy="671013"/>
          </a:xfrm>
          <a:prstGeom prst="rect">
            <a:avLst/>
          </a:prstGeom>
          <a:noFill/>
        </p:spPr>
      </p:pic>
      <p:pic>
        <p:nvPicPr>
          <p:cNvPr id="7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844824"/>
            <a:ext cx="648072" cy="671013"/>
          </a:xfrm>
          <a:prstGeom prst="rect">
            <a:avLst/>
          </a:prstGeom>
          <a:noFill/>
        </p:spPr>
      </p:pic>
      <p:pic>
        <p:nvPicPr>
          <p:cNvPr id="7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2613971"/>
            <a:ext cx="648072" cy="671013"/>
          </a:xfrm>
          <a:prstGeom prst="rect">
            <a:avLst/>
          </a:prstGeom>
          <a:noFill/>
        </p:spPr>
      </p:pic>
      <p:pic>
        <p:nvPicPr>
          <p:cNvPr id="7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3356992"/>
            <a:ext cx="648072" cy="671013"/>
          </a:xfrm>
          <a:prstGeom prst="rect">
            <a:avLst/>
          </a:prstGeom>
          <a:noFill/>
        </p:spPr>
      </p:pic>
      <p:pic>
        <p:nvPicPr>
          <p:cNvPr id="7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4077072"/>
            <a:ext cx="648072" cy="671013"/>
          </a:xfrm>
          <a:prstGeom prst="rect">
            <a:avLst/>
          </a:prstGeom>
          <a:noFill/>
        </p:spPr>
      </p:pic>
      <p:pic>
        <p:nvPicPr>
          <p:cNvPr id="66" name="Picture 4" descr="C:\Users\Елена\Pictures\klip_249_божьи коровки_adr\1 (10).png"/>
          <p:cNvPicPr>
            <a:picLocks noChangeAspect="1" noChangeArrowheads="1"/>
          </p:cNvPicPr>
          <p:nvPr/>
        </p:nvPicPr>
        <p:blipFill>
          <a:blip r:embed="rId32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572000" y="2143116"/>
            <a:ext cx="22476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i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 6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00100" y="2071678"/>
            <a:ext cx="41434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 + 2 – 3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286380" y="2056147"/>
            <a:ext cx="17475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i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 7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57158" y="2000240"/>
            <a:ext cx="76328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 + 4 – 5 + 2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143636" y="2214554"/>
            <a:ext cx="200026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i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 3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85720" y="2214554"/>
            <a:ext cx="65722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6000" b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 + 3 – 7 + 5 - 3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572264" y="2000240"/>
            <a:ext cx="15716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5400" b="1" i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 8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28596" y="200024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800" b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 + 4 – 6 + 8 – 5 + 3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572264" y="2285992"/>
            <a:ext cx="15716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800" b="1" i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= 4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57158" y="2285992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800" b="1" dirty="0" smtClean="0">
                <a:solidFill>
                  <a:srgbClr val="2E39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 – 3 + 4 – 2 + 3 – 6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ЧИСЛОВЫЕ ЦЕПОЧКИ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786050" y="3500438"/>
            <a:ext cx="2714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spc="3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ЧИСЛО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pic>
        <p:nvPicPr>
          <p:cNvPr id="9" name="Рисунок 8" descr="число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7290" y="1357298"/>
            <a:ext cx="5753100" cy="188595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3214686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spc="3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СУММА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умма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7356" y="1142984"/>
            <a:ext cx="4429125" cy="189547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071670" y="3714752"/>
            <a:ext cx="41434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spc="3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ЦИФРА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цифра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5852" y="1357298"/>
            <a:ext cx="6029325" cy="214312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500166" y="3571876"/>
            <a:ext cx="52050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spc="3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ЗАДАЧА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задача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24" y="1428736"/>
            <a:ext cx="6238875" cy="1924050"/>
          </a:xfrm>
          <a:prstGeom prst="rect">
            <a:avLst/>
          </a:prstGeom>
          <a:ln>
            <a:solidFill>
              <a:srgbClr val="007033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857356" y="3786190"/>
            <a:ext cx="45720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i="1" spc="3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МИНУС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минус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5852" y="1500174"/>
            <a:ext cx="5743575" cy="206692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67036" y="3500438"/>
            <a:ext cx="77768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Инструменты лежат </a:t>
            </a:r>
            <a:r>
              <a:rPr lang="ru-RU" sz="3200" i="1" u="sng" dirty="0" smtClean="0">
                <a:latin typeface="Georgia" pitchFamily="18" charset="0"/>
              </a:rPr>
              <a:t>в маленьком сарае</a:t>
            </a:r>
            <a:r>
              <a:rPr lang="ru-RU" sz="2400" i="1" dirty="0" smtClean="0">
                <a:latin typeface="Georgia" pitchFamily="18" charset="0"/>
              </a:rPr>
              <a:t>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28596" y="1224021"/>
            <a:ext cx="764386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>
                <a:solidFill>
                  <a:srgbClr val="7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большом сарае лежат уголь и дрова, а в маленьком – лопаты и грабли. В каком сарае лежат инструменты?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СМЕКАЛКА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643314"/>
            <a:ext cx="79296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Жарят грибы, они лежат </a:t>
            </a:r>
            <a:r>
              <a:rPr lang="ru-RU" sz="3200" i="1" u="sng" dirty="0" smtClean="0">
                <a:latin typeface="Georgia" pitchFamily="18" charset="0"/>
              </a:rPr>
              <a:t>в большой корзине.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85720" y="1268760"/>
            <a:ext cx="792961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большой корзине лежат сыроежки и подберёзовики, а в маленькой – черника и земляника. В какой корзине лежит то, что часто едят в жареном виде?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СМЕКАЛКА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3857628"/>
            <a:ext cx="777686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Музыкальные инструменты – скрипка и гитара лежат </a:t>
            </a:r>
            <a:r>
              <a:rPr lang="ru-RU" sz="2800" i="1" u="sng" dirty="0" smtClean="0">
                <a:latin typeface="Georgia" pitchFamily="18" charset="0"/>
              </a:rPr>
              <a:t>в коричневом шкафу.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85720" y="1268760"/>
            <a:ext cx="78581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комнате два шкафа – коричневый и жёлтый. В коричневый шкаф положили скрипку и гитару, а в жёлтый повесили пиджак и куртку. В каком шкафу были музыкальные инструменты?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СМЕКАЛКА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500438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Сборник стихов А.С.Пушкина – в первом шкафу, сборник рассказов В.В.Бианки – во втором.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комнате два книжных шкафа. В первом стоят сборники стихов, во втором – сборники рассказов. В каком шкафу стоят сборники А.С.Пушкина, а в каком – сборники В.В.Бианки?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СМЕКАЛКА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78619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Юля чистила картофель, Даша взбивала сливки.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Юля и Даша помогали маме готовить праздничный обед. Юля помогала готовить овощные блюда, а Даша – десерт. Какая девочка взбивала сливки, а какая – чистила картофель?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СМЕКАЛКА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143248"/>
            <a:ext cx="77768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Говорится, когда при решении какого-то вопроса обращаются за советом к кому-нибудь, когда решают дело вместе.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57158" y="1142984"/>
            <a:ext cx="6533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Ум хорошо, а два лучше.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КРЫЛАТОЕ ВЫРАЖЕНИЕ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TOYS1-600x400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2066" y="1214422"/>
            <a:ext cx="2809868" cy="187324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2714620"/>
            <a:ext cx="58579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Очень низкий, низкого роста, маленький.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6748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От горшка три вершка.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КРЫЛАТОЕ ВЫРАЖЕНИЕ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article_87c5fb09-dca2-468a-97ab-7ef68c6895db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469" r="28125"/>
          <a:stretch>
            <a:fillRect/>
          </a:stretch>
        </p:blipFill>
        <p:spPr>
          <a:xfrm>
            <a:off x="6072198" y="1357298"/>
            <a:ext cx="2071702" cy="3335547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 rot="5400000">
            <a:off x="7465239" y="2536025"/>
            <a:ext cx="642942" cy="142876"/>
          </a:xfrm>
          <a:prstGeom prst="straightConnector1">
            <a:avLst/>
          </a:prstGeom>
          <a:ln w="57150">
            <a:solidFill>
              <a:srgbClr val="A5002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46765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Лишний, ненужный в каком-либо деле человек.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57158" y="1142984"/>
            <a:ext cx="6748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Пятое колесо в телеге.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КРЫЛАТОЕ ВЫРАЖЕНИЕ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499521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AFAF8"/>
              </a:clrFrom>
              <a:clrTo>
                <a:srgbClr val="FAFA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1714488"/>
            <a:ext cx="3810000" cy="2571750"/>
          </a:xfrm>
          <a:prstGeom prst="rect">
            <a:avLst/>
          </a:prstGeom>
        </p:spPr>
      </p:pic>
      <p:pic>
        <p:nvPicPr>
          <p:cNvPr id="9" name="Рисунок 8" descr="image100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1500174"/>
            <a:ext cx="1152524" cy="114404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2214554"/>
            <a:ext cx="353352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Бурное, сильное проявление чего-либо грозного: наивысший подъём, взлёт.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3319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Девятый вал.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КРЫЛАТОЕ ВЫРАЖЕНИЕ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kartiny3-900x660.jpg"/>
          <p:cNvPicPr>
            <a:picLocks noChangeAspect="1"/>
          </p:cNvPicPr>
          <p:nvPr/>
        </p:nvPicPr>
        <p:blipFill>
          <a:blip r:embed="rId8"/>
          <a:srcRect l="1650" t="2250" r="989" b="3240"/>
          <a:stretch>
            <a:fillRect/>
          </a:stretch>
        </p:blipFill>
        <p:spPr>
          <a:xfrm>
            <a:off x="3929058" y="1500174"/>
            <a:ext cx="4214842" cy="300039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2643182"/>
            <a:ext cx="41050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Смелый, небоязливый.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5748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spc="3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 трусливого десятка.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КРЫЛАТОЕ ВЫРАЖЕНИЕ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main_368137_original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4001" t="4166" r="10938" b="3125"/>
          <a:stretch>
            <a:fillRect/>
          </a:stretch>
        </p:blipFill>
        <p:spPr>
          <a:xfrm>
            <a:off x="5214942" y="1000108"/>
            <a:ext cx="2500330" cy="393038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571744"/>
            <a:ext cx="36049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Треугольников -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50337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Сколько треугольников?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404664"/>
            <a:ext cx="666311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ГЕОМЕТРИЧЕСКИЕ ФИГУРЫ</a:t>
            </a:r>
            <a:endParaRPr lang="ru-RU" sz="32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929190" y="1714488"/>
            <a:ext cx="2286016" cy="1428760"/>
            <a:chOff x="2928926" y="1500174"/>
            <a:chExt cx="2286016" cy="1428760"/>
          </a:xfrm>
        </p:grpSpPr>
        <p:sp>
          <p:nvSpPr>
            <p:cNvPr id="12" name="Равнобедренный треугольник 11"/>
            <p:cNvSpPr/>
            <p:nvPr/>
          </p:nvSpPr>
          <p:spPr>
            <a:xfrm>
              <a:off x="2928926" y="1500174"/>
              <a:ext cx="2286016" cy="142876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2" idx="0"/>
            </p:cNvCxnSpPr>
            <p:nvPr/>
          </p:nvCxnSpPr>
          <p:spPr>
            <a:xfrm rot="16200000" flipH="1">
              <a:off x="3464711" y="2107397"/>
              <a:ext cx="1428760" cy="21431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18"/>
          <p:cNvGrpSpPr/>
          <p:nvPr/>
        </p:nvGrpSpPr>
        <p:grpSpPr>
          <a:xfrm>
            <a:off x="857224" y="3357562"/>
            <a:ext cx="6572296" cy="1125294"/>
            <a:chOff x="428596" y="3357563"/>
            <a:chExt cx="6572296" cy="1125294"/>
          </a:xfrm>
        </p:grpSpPr>
        <p:pic>
          <p:nvPicPr>
            <p:cNvPr id="16" name="Рисунок 15" descr="1т1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8596" y="3357563"/>
              <a:ext cx="1785950" cy="1125294"/>
            </a:xfrm>
            <a:prstGeom prst="rect">
              <a:avLst/>
            </a:prstGeom>
          </p:spPr>
        </p:pic>
        <p:pic>
          <p:nvPicPr>
            <p:cNvPr id="17" name="Рисунок 16" descr="1т2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86050" y="3357563"/>
              <a:ext cx="1785950" cy="1125294"/>
            </a:xfrm>
            <a:prstGeom prst="rect">
              <a:avLst/>
            </a:prstGeom>
          </p:spPr>
        </p:pic>
        <p:pic>
          <p:nvPicPr>
            <p:cNvPr id="18" name="Рисунок 17" descr="1т3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14942" y="3357563"/>
              <a:ext cx="1785950" cy="1125294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500034" y="2000240"/>
            <a:ext cx="37478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Треугольников -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Сколько треугольников?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404664"/>
            <a:ext cx="673455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ГЕОМЕТРИЧЕСКИЕ ФИГУРЫ</a:t>
            </a:r>
            <a:endParaRPr lang="ru-RU" sz="32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5143504" y="1500174"/>
            <a:ext cx="2286016" cy="1428760"/>
            <a:chOff x="2928926" y="1500174"/>
            <a:chExt cx="2286016" cy="1428760"/>
          </a:xfrm>
        </p:grpSpPr>
        <p:sp>
          <p:nvSpPr>
            <p:cNvPr id="12" name="Равнобедренный треугольник 11"/>
            <p:cNvSpPr/>
            <p:nvPr/>
          </p:nvSpPr>
          <p:spPr>
            <a:xfrm>
              <a:off x="2928926" y="1500174"/>
              <a:ext cx="2286016" cy="142876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>
              <a:stCxn id="12" idx="0"/>
            </p:cNvCxnSpPr>
            <p:nvPr/>
          </p:nvCxnSpPr>
          <p:spPr>
            <a:xfrm rot="16200000" flipH="1">
              <a:off x="3500430" y="2071678"/>
              <a:ext cx="1428760" cy="285752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3107521" y="1964521"/>
              <a:ext cx="1428760" cy="500066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Группа 34"/>
          <p:cNvGrpSpPr/>
          <p:nvPr/>
        </p:nvGrpSpPr>
        <p:grpSpPr>
          <a:xfrm>
            <a:off x="142844" y="3286124"/>
            <a:ext cx="8143932" cy="855223"/>
            <a:chOff x="428596" y="2928934"/>
            <a:chExt cx="8143932" cy="855223"/>
          </a:xfrm>
        </p:grpSpPr>
        <p:pic>
          <p:nvPicPr>
            <p:cNvPr id="17" name="Рисунок 16" descr="2т1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8596" y="2928934"/>
              <a:ext cx="1357322" cy="855223"/>
            </a:xfrm>
            <a:prstGeom prst="rect">
              <a:avLst/>
            </a:prstGeom>
          </p:spPr>
        </p:pic>
        <p:pic>
          <p:nvPicPr>
            <p:cNvPr id="18" name="Рисунок 17" descr="2т2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85918" y="2928934"/>
              <a:ext cx="1357322" cy="855223"/>
            </a:xfrm>
            <a:prstGeom prst="rect">
              <a:avLst/>
            </a:prstGeom>
          </p:spPr>
        </p:pic>
        <p:pic>
          <p:nvPicPr>
            <p:cNvPr id="19" name="Рисунок 18" descr="2т3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3240" y="2928934"/>
              <a:ext cx="1357322" cy="855223"/>
            </a:xfrm>
            <a:prstGeom prst="rect">
              <a:avLst/>
            </a:prstGeom>
          </p:spPr>
        </p:pic>
        <p:pic>
          <p:nvPicPr>
            <p:cNvPr id="21" name="Рисунок 20" descr="2т4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57884" y="2928934"/>
              <a:ext cx="1357322" cy="855223"/>
            </a:xfrm>
            <a:prstGeom prst="rect">
              <a:avLst/>
            </a:prstGeom>
          </p:spPr>
        </p:pic>
        <p:pic>
          <p:nvPicPr>
            <p:cNvPr id="22" name="Рисунок 21" descr="2т5.png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00562" y="2928934"/>
              <a:ext cx="1357322" cy="855223"/>
            </a:xfrm>
            <a:prstGeom prst="rect">
              <a:avLst/>
            </a:prstGeom>
          </p:spPr>
        </p:pic>
        <p:pic>
          <p:nvPicPr>
            <p:cNvPr id="23" name="Рисунок 22" descr="2т6.png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15206" y="2928934"/>
              <a:ext cx="1357322" cy="855223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2143116"/>
            <a:ext cx="38192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Треугольников -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Сколько треугольников?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404664"/>
            <a:ext cx="666311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ГЕОМЕТРИЧЕСКИЕ ФИГУРЫ</a:t>
            </a:r>
            <a:endParaRPr lang="ru-RU" sz="32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357686" y="1142984"/>
            <a:ext cx="2714644" cy="2041047"/>
            <a:chOff x="3550496" y="3857626"/>
            <a:chExt cx="2714644" cy="2041047"/>
          </a:xfrm>
        </p:grpSpPr>
        <p:cxnSp>
          <p:nvCxnSpPr>
            <p:cNvPr id="12" name="Прямая соединительная линия 11"/>
            <p:cNvCxnSpPr>
              <a:stCxn id="16" idx="2"/>
            </p:cNvCxnSpPr>
            <p:nvPr/>
          </p:nvCxnSpPr>
          <p:spPr>
            <a:xfrm rot="16200000" flipH="1" flipV="1">
              <a:off x="4848095" y="4224473"/>
              <a:ext cx="1285887" cy="552194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H="1">
              <a:off x="4643438" y="4572008"/>
              <a:ext cx="857256" cy="285752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ый треугольник 15"/>
            <p:cNvSpPr/>
            <p:nvPr/>
          </p:nvSpPr>
          <p:spPr>
            <a:xfrm rot="9154566">
              <a:off x="3550496" y="4398475"/>
              <a:ext cx="2714644" cy="150019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142976" y="2786058"/>
            <a:ext cx="6215106" cy="1904147"/>
            <a:chOff x="357158" y="2786058"/>
            <a:chExt cx="6215106" cy="1904147"/>
          </a:xfrm>
        </p:grpSpPr>
        <p:pic>
          <p:nvPicPr>
            <p:cNvPr id="17" name="Рисунок 16" descr="3т1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7158" y="2786058"/>
              <a:ext cx="2071702" cy="904015"/>
            </a:xfrm>
            <a:prstGeom prst="rect">
              <a:avLst/>
            </a:prstGeom>
          </p:spPr>
        </p:pic>
        <p:pic>
          <p:nvPicPr>
            <p:cNvPr id="18" name="Рисунок 17" descr="3т2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28860" y="2786058"/>
              <a:ext cx="2071702" cy="904015"/>
            </a:xfrm>
            <a:prstGeom prst="rect">
              <a:avLst/>
            </a:prstGeom>
          </p:spPr>
        </p:pic>
        <p:pic>
          <p:nvPicPr>
            <p:cNvPr id="19" name="Рисунок 18" descr="3т3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00562" y="2786058"/>
              <a:ext cx="2071702" cy="904015"/>
            </a:xfrm>
            <a:prstGeom prst="rect">
              <a:avLst/>
            </a:prstGeom>
          </p:spPr>
        </p:pic>
        <p:pic>
          <p:nvPicPr>
            <p:cNvPr id="21" name="Рисунок 20" descr="3т4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57554" y="3786190"/>
              <a:ext cx="2071702" cy="904015"/>
            </a:xfrm>
            <a:prstGeom prst="rect">
              <a:avLst/>
            </a:prstGeom>
          </p:spPr>
        </p:pic>
        <p:pic>
          <p:nvPicPr>
            <p:cNvPr id="22" name="Рисунок 21" descr="3т5.png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42976" y="3643314"/>
              <a:ext cx="2071702" cy="904015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857224" y="2143116"/>
            <a:ext cx="32477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Треугольников -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Сколько треугольников?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404664"/>
            <a:ext cx="666311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ГЕОМЕТРИЧЕСКИЕ ФИГУРЫ</a:t>
            </a:r>
            <a:endParaRPr lang="ru-RU" sz="32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4929190" y="1357298"/>
            <a:ext cx="2715438" cy="2644000"/>
            <a:chOff x="1427934" y="3286124"/>
            <a:chExt cx="2715438" cy="2644000"/>
          </a:xfrm>
        </p:grpSpPr>
        <p:sp>
          <p:nvSpPr>
            <p:cNvPr id="29" name="Прямоугольный треугольник 28"/>
            <p:cNvSpPr/>
            <p:nvPr/>
          </p:nvSpPr>
          <p:spPr>
            <a:xfrm>
              <a:off x="1428728" y="3286124"/>
              <a:ext cx="2714644" cy="150019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07125" y="4607727"/>
              <a:ext cx="2643206" cy="158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ый треугольник 30"/>
            <p:cNvSpPr/>
            <p:nvPr/>
          </p:nvSpPr>
          <p:spPr>
            <a:xfrm flipV="1">
              <a:off x="1428728" y="3286124"/>
              <a:ext cx="2714644" cy="1500198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14282" y="3071810"/>
            <a:ext cx="7837587" cy="1428760"/>
            <a:chOff x="214282" y="3071810"/>
            <a:chExt cx="7837587" cy="1428760"/>
          </a:xfrm>
        </p:grpSpPr>
        <p:pic>
          <p:nvPicPr>
            <p:cNvPr id="32" name="Рисунок 31" descr="ф1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282" y="3071810"/>
              <a:ext cx="1479605" cy="1428760"/>
            </a:xfrm>
            <a:prstGeom prst="rect">
              <a:avLst/>
            </a:prstGeom>
          </p:spPr>
        </p:pic>
        <p:pic>
          <p:nvPicPr>
            <p:cNvPr id="33" name="Рисунок 32" descr="ф2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06511" y="3071810"/>
              <a:ext cx="1479605" cy="1428760"/>
            </a:xfrm>
            <a:prstGeom prst="rect">
              <a:avLst/>
            </a:prstGeom>
          </p:spPr>
        </p:pic>
        <p:pic>
          <p:nvPicPr>
            <p:cNvPr id="34" name="Рисунок 33" descr="ф3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78147" y="3071810"/>
              <a:ext cx="1479605" cy="1428760"/>
            </a:xfrm>
            <a:prstGeom prst="rect">
              <a:avLst/>
            </a:prstGeom>
          </p:spPr>
        </p:pic>
        <p:pic>
          <p:nvPicPr>
            <p:cNvPr id="35" name="Рисунок 34" descr="ф4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72264" y="3071810"/>
              <a:ext cx="1479605" cy="1428760"/>
            </a:xfrm>
            <a:prstGeom prst="rect">
              <a:avLst/>
            </a:prstGeom>
          </p:spPr>
        </p:pic>
        <p:pic>
          <p:nvPicPr>
            <p:cNvPr id="36" name="Рисунок 35" descr="ф5.png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00628" y="3071810"/>
              <a:ext cx="1479605" cy="1428760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2500306"/>
            <a:ext cx="3143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Треугольников -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Сколько треугольников? 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57158" y="404664"/>
            <a:ext cx="666311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ГЕОМЕТРИЧЕСКИЕ ФИГУРЫ</a:t>
            </a:r>
            <a:endParaRPr lang="ru-RU" sz="32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071538" y="3031791"/>
            <a:ext cx="6072230" cy="2183159"/>
            <a:chOff x="1071538" y="2857496"/>
            <a:chExt cx="6072230" cy="2183159"/>
          </a:xfrm>
        </p:grpSpPr>
        <p:pic>
          <p:nvPicPr>
            <p:cNvPr id="12" name="Рисунок 11" descr="т1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1538" y="2857496"/>
              <a:ext cx="1214446" cy="1040151"/>
            </a:xfrm>
            <a:prstGeom prst="rect">
              <a:avLst/>
            </a:prstGeom>
          </p:spPr>
        </p:pic>
        <p:pic>
          <p:nvPicPr>
            <p:cNvPr id="13" name="Рисунок 12" descr="т2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85984" y="2857496"/>
              <a:ext cx="1214446" cy="1040151"/>
            </a:xfrm>
            <a:prstGeom prst="rect">
              <a:avLst/>
            </a:prstGeom>
          </p:spPr>
        </p:pic>
        <p:pic>
          <p:nvPicPr>
            <p:cNvPr id="16" name="Рисунок 15" descr="т3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00430" y="2857496"/>
              <a:ext cx="1214446" cy="1040151"/>
            </a:xfrm>
            <a:prstGeom prst="rect">
              <a:avLst/>
            </a:prstGeom>
          </p:spPr>
        </p:pic>
        <p:pic>
          <p:nvPicPr>
            <p:cNvPr id="17" name="Рисунок 16" descr="т4.png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14876" y="2857496"/>
              <a:ext cx="1214446" cy="1040151"/>
            </a:xfrm>
            <a:prstGeom prst="rect">
              <a:avLst/>
            </a:prstGeom>
          </p:spPr>
        </p:pic>
        <p:pic>
          <p:nvPicPr>
            <p:cNvPr id="18" name="Рисунок 17" descr="т5.png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29322" y="2857496"/>
              <a:ext cx="1214446" cy="1040151"/>
            </a:xfrm>
            <a:prstGeom prst="rect">
              <a:avLst/>
            </a:prstGeom>
          </p:spPr>
        </p:pic>
        <p:pic>
          <p:nvPicPr>
            <p:cNvPr id="19" name="Рисунок 18" descr="т6.png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57422" y="4000504"/>
              <a:ext cx="1214446" cy="1040151"/>
            </a:xfrm>
            <a:prstGeom prst="rect">
              <a:avLst/>
            </a:prstGeom>
          </p:spPr>
        </p:pic>
        <p:pic>
          <p:nvPicPr>
            <p:cNvPr id="21" name="Рисунок 20" descr="т7.png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71868" y="4000504"/>
              <a:ext cx="1214446" cy="1040151"/>
            </a:xfrm>
            <a:prstGeom prst="rect">
              <a:avLst/>
            </a:prstGeom>
          </p:spPr>
        </p:pic>
        <p:pic>
          <p:nvPicPr>
            <p:cNvPr id="22" name="Рисунок 21" descr="т8.png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86314" y="4000504"/>
              <a:ext cx="1214446" cy="1040151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5286380" y="1214422"/>
            <a:ext cx="2000264" cy="1714512"/>
            <a:chOff x="2928926" y="1500174"/>
            <a:chExt cx="2000264" cy="1714512"/>
          </a:xfrm>
        </p:grpSpPr>
        <p:sp>
          <p:nvSpPr>
            <p:cNvPr id="24" name="Равнобедренный треугольник 23"/>
            <p:cNvSpPr/>
            <p:nvPr/>
          </p:nvSpPr>
          <p:spPr>
            <a:xfrm>
              <a:off x="2928926" y="1500174"/>
              <a:ext cx="2000264" cy="171451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/>
            <p:cNvCxnSpPr>
              <a:stCxn id="24" idx="5"/>
              <a:endCxn id="24" idx="2"/>
            </p:cNvCxnSpPr>
            <p:nvPr/>
          </p:nvCxnSpPr>
          <p:spPr>
            <a:xfrm flipH="1">
              <a:off x="2928926" y="2357430"/>
              <a:ext cx="1500198" cy="857256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 flipH="1" flipV="1">
              <a:off x="3428992" y="2357429"/>
              <a:ext cx="1500198" cy="857256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498</Words>
  <Application>Microsoft Office PowerPoint</Application>
  <PresentationFormat>Экран (4:3)</PresentationFormat>
  <Paragraphs>156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Анна</cp:lastModifiedBy>
  <cp:revision>39</cp:revision>
  <dcterms:created xsi:type="dcterms:W3CDTF">2014-01-06T16:00:12Z</dcterms:created>
  <dcterms:modified xsi:type="dcterms:W3CDTF">2020-04-06T12:42:06Z</dcterms:modified>
</cp:coreProperties>
</file>